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44" d="100"/>
          <a:sy n="44" d="100"/>
        </p:scale>
        <p:origin x="42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27/9/2021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3591</TotalTime>
  <Words>21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7</cp:revision>
  <dcterms:created xsi:type="dcterms:W3CDTF">2021-09-25T14:27:41Z</dcterms:created>
  <dcterms:modified xsi:type="dcterms:W3CDTF">2021-09-28T10:33:11Z</dcterms:modified>
</cp:coreProperties>
</file>

<file path=docProps/thumbnail.jpeg>
</file>